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19A95-C129-427D-91EE-5AE5723357D8}" type="datetimeFigureOut">
              <a:rPr lang="fr-FR" smtClean="0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04D8D-814E-4CFA-9F10-F2F8E51DB78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Il BTS </a:t>
            </a:r>
            <a:r>
              <a:rPr lang="it-IT" dirty="0" smtClean="0">
                <a:solidFill>
                  <a:srgbClr val="FF0000"/>
                </a:solidFill>
              </a:rPr>
              <a:t>Turismo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Presentazione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2996952"/>
            <a:ext cx="8424936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Il BTS </a:t>
            </a:r>
            <a:r>
              <a:rPr lang="it-IT" dirty="0" smtClean="0"/>
              <a:t>Turismo</a:t>
            </a:r>
            <a:r>
              <a:rPr lang="fr-FR" dirty="0" smtClean="0"/>
              <a:t> è un </a:t>
            </a:r>
            <a:r>
              <a:rPr lang="it-IT" dirty="0" smtClean="0"/>
              <a:t>diploma</a:t>
            </a:r>
            <a:r>
              <a:rPr lang="fr-FR" dirty="0" smtClean="0"/>
              <a:t> di studi superiori, di due </a:t>
            </a:r>
            <a:r>
              <a:rPr lang="it-IT" dirty="0" smtClean="0"/>
              <a:t>anni</a:t>
            </a:r>
            <a:r>
              <a:rPr lang="fr-FR" dirty="0" smtClean="0"/>
              <a:t> </a:t>
            </a:r>
            <a:r>
              <a:rPr lang="it-IT" dirty="0" smtClean="0"/>
              <a:t>che</a:t>
            </a:r>
            <a:r>
              <a:rPr lang="fr-FR" dirty="0" smtClean="0"/>
              <a:t> consiste </a:t>
            </a:r>
            <a:r>
              <a:rPr lang="it-IT" dirty="0" smtClean="0"/>
              <a:t>nello</a:t>
            </a:r>
            <a:r>
              <a:rPr lang="fr-FR" dirty="0" smtClean="0"/>
              <a:t> studio di diverse </a:t>
            </a:r>
            <a:r>
              <a:rPr lang="it-IT" dirty="0" smtClean="0"/>
              <a:t>competenze turistiche. Queste competenze permetteranno allo studente di diventare un professionista nel campo turistico.</a:t>
            </a:r>
          </a:p>
          <a:p>
            <a:endParaRPr lang="it-IT" dirty="0"/>
          </a:p>
          <a:p>
            <a:r>
              <a:rPr lang="it-IT" dirty="0" smtClean="0"/>
              <a:t>Per questa formazione, bisogna ottenere la maturità, poco importa la specializzazione</a:t>
            </a:r>
          </a:p>
          <a:p>
            <a:r>
              <a:rPr lang="it-IT" dirty="0" smtClean="0"/>
              <a:t>(L, STMG, ES, S ...).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Le materie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sz="1800" dirty="0" smtClean="0"/>
              <a:t>	Ci sono numerose materie specifiche al BTS Turismo : </a:t>
            </a:r>
          </a:p>
          <a:p>
            <a:pPr>
              <a:buNone/>
            </a:pPr>
            <a:r>
              <a:rPr lang="it-IT" sz="1800" dirty="0" smtClean="0"/>
              <a:t>		- Produzione turistica </a:t>
            </a:r>
          </a:p>
          <a:p>
            <a:pPr>
              <a:buNone/>
            </a:pPr>
            <a:r>
              <a:rPr lang="it-IT" sz="1800" dirty="0" smtClean="0"/>
              <a:t>		- Turismo e Territorio (Geografia)</a:t>
            </a:r>
          </a:p>
          <a:p>
            <a:pPr>
              <a:buNone/>
            </a:pPr>
            <a:r>
              <a:rPr lang="it-IT" sz="1800" dirty="0" smtClean="0"/>
              <a:t>		- Marketing</a:t>
            </a:r>
          </a:p>
          <a:p>
            <a:pPr>
              <a:buNone/>
            </a:pPr>
            <a:r>
              <a:rPr lang="it-IT" sz="1800" dirty="0" smtClean="0"/>
              <a:t>		- Diritto turistico</a:t>
            </a:r>
          </a:p>
          <a:p>
            <a:pPr>
              <a:buNone/>
            </a:pPr>
            <a:r>
              <a:rPr lang="it-IT" sz="1800" dirty="0" smtClean="0"/>
              <a:t>		- Gestione della Relazione Cliente</a:t>
            </a:r>
          </a:p>
          <a:p>
            <a:pPr>
              <a:buNone/>
            </a:pPr>
            <a:r>
              <a:rPr lang="it-IT" sz="1800" dirty="0" smtClean="0"/>
              <a:t>		- Cultura generale e Espressione</a:t>
            </a:r>
          </a:p>
          <a:p>
            <a:pPr>
              <a:buNone/>
            </a:pPr>
            <a:r>
              <a:rPr lang="it-IT" sz="1800" dirty="0" smtClean="0"/>
              <a:t>		- Matematica</a:t>
            </a:r>
          </a:p>
          <a:p>
            <a:pPr>
              <a:buNone/>
            </a:pPr>
            <a:r>
              <a:rPr lang="it-IT" sz="1800" dirty="0" smtClean="0"/>
              <a:t>		- Lingue straniere cioè Inglese, Italiano, Tedesco e Spagnolo. 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C’e anche la possibilità di imparare Cinese come materia facoltativa. </a:t>
            </a:r>
          </a:p>
          <a:p>
            <a:endParaRPr lang="it-IT" sz="1800" dirty="0" smtClean="0"/>
          </a:p>
          <a:p>
            <a:endParaRPr lang="it-IT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234888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	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5580112" y="2017871"/>
            <a:ext cx="2808312" cy="2862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Multimédia </a:t>
            </a:r>
            <a:r>
              <a:rPr lang="fr-FR" dirty="0" err="1"/>
              <a:t>è</a:t>
            </a:r>
            <a:r>
              <a:rPr lang="fr-FR" dirty="0"/>
              <a:t> un </a:t>
            </a:r>
            <a:r>
              <a:rPr lang="fr-FR" dirty="0" err="1"/>
              <a:t>insegnamento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permette di </a:t>
            </a:r>
            <a:r>
              <a:rPr lang="fr-FR" dirty="0" err="1" smtClean="0"/>
              <a:t>imparare</a:t>
            </a:r>
            <a:r>
              <a:rPr lang="fr-FR" dirty="0" smtClean="0"/>
              <a:t> a </a:t>
            </a:r>
            <a:r>
              <a:rPr lang="fr-FR" dirty="0" err="1" smtClean="0"/>
              <a:t>creare</a:t>
            </a:r>
            <a:r>
              <a:rPr lang="fr-FR" dirty="0" smtClean="0"/>
              <a:t> </a:t>
            </a:r>
            <a:r>
              <a:rPr lang="fr-FR" dirty="0" err="1" smtClean="0"/>
              <a:t>siti</a:t>
            </a:r>
            <a:r>
              <a:rPr lang="fr-FR" dirty="0" smtClean="0"/>
              <a:t> </a:t>
            </a:r>
            <a:r>
              <a:rPr lang="fr-FR" dirty="0"/>
              <a:t>Internet </a:t>
            </a:r>
            <a:r>
              <a:rPr lang="fr-FR" dirty="0" smtClean="0"/>
              <a:t>di </a:t>
            </a:r>
            <a:r>
              <a:rPr lang="fr-FR" dirty="0" err="1" smtClean="0"/>
              <a:t>promozione</a:t>
            </a:r>
            <a:r>
              <a:rPr lang="fr-FR" dirty="0" smtClean="0"/>
              <a:t> </a:t>
            </a:r>
            <a:r>
              <a:rPr lang="fr-FR" dirty="0"/>
              <a:t>di </a:t>
            </a:r>
            <a:r>
              <a:rPr lang="fr-FR" dirty="0" err="1" smtClean="0"/>
              <a:t>un’azienda</a:t>
            </a:r>
            <a:r>
              <a:rPr lang="fr-FR" dirty="0"/>
              <a:t>, di un </a:t>
            </a:r>
            <a:r>
              <a:rPr lang="fr-FR" dirty="0" err="1" smtClean="0"/>
              <a:t>sito</a:t>
            </a:r>
            <a:r>
              <a:rPr lang="fr-FR" dirty="0" smtClean="0"/>
              <a:t> </a:t>
            </a:r>
            <a:r>
              <a:rPr lang="fr-FR" dirty="0" err="1" smtClean="0"/>
              <a:t>turistico</a:t>
            </a:r>
            <a:r>
              <a:rPr lang="fr-FR" dirty="0" smtClean="0"/>
              <a:t>, </a:t>
            </a:r>
            <a:r>
              <a:rPr lang="fr-FR" dirty="0" err="1" smtClean="0"/>
              <a:t>ecc</a:t>
            </a:r>
            <a:r>
              <a:rPr lang="fr-FR" dirty="0" smtClean="0"/>
              <a:t>.</a:t>
            </a:r>
            <a:endParaRPr lang="fr-FR" dirty="0"/>
          </a:p>
          <a:p>
            <a:pPr algn="just"/>
            <a:r>
              <a:rPr lang="fr-FR" dirty="0"/>
              <a:t>E anche un modo di </a:t>
            </a:r>
            <a:r>
              <a:rPr lang="fr-FR" dirty="0" err="1"/>
              <a:t>approfondire</a:t>
            </a:r>
            <a:r>
              <a:rPr lang="fr-FR" dirty="0"/>
              <a:t> le </a:t>
            </a:r>
            <a:r>
              <a:rPr lang="fr-FR" dirty="0" err="1"/>
              <a:t>competenze</a:t>
            </a:r>
            <a:r>
              <a:rPr lang="fr-FR" dirty="0"/>
              <a:t> </a:t>
            </a:r>
            <a:r>
              <a:rPr lang="fr-FR" dirty="0" err="1"/>
              <a:t>informatiche</a:t>
            </a:r>
            <a:r>
              <a:rPr lang="fr-FR" dirty="0"/>
              <a:t> (Word, Publisher, …)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2089879"/>
            <a:ext cx="2520280" cy="36933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specializzazione</a:t>
            </a:r>
            <a:r>
              <a:rPr lang="fr-FR" dirty="0" smtClean="0"/>
              <a:t> in </a:t>
            </a:r>
            <a:r>
              <a:rPr lang="fr-FR" dirty="0" err="1" smtClean="0"/>
              <a:t>Tourismatique</a:t>
            </a:r>
            <a:r>
              <a:rPr lang="fr-FR" dirty="0" smtClean="0"/>
              <a:t> </a:t>
            </a:r>
            <a:r>
              <a:rPr lang="fr-FR" dirty="0" err="1"/>
              <a:t>è</a:t>
            </a:r>
            <a:r>
              <a:rPr lang="fr-FR" dirty="0"/>
              <a:t> </a:t>
            </a:r>
            <a:r>
              <a:rPr lang="fr-FR" dirty="0" err="1"/>
              <a:t>concentrata</a:t>
            </a:r>
            <a:r>
              <a:rPr lang="fr-FR" dirty="0"/>
              <a:t> </a:t>
            </a:r>
            <a:r>
              <a:rPr lang="fr-FR" dirty="0" err="1"/>
              <a:t>sulla</a:t>
            </a:r>
            <a:r>
              <a:rPr lang="fr-FR" dirty="0"/>
              <a:t> </a:t>
            </a:r>
            <a:r>
              <a:rPr lang="fr-FR" dirty="0" err="1"/>
              <a:t>prenotazione</a:t>
            </a:r>
            <a:r>
              <a:rPr lang="fr-FR" dirty="0"/>
              <a:t> dei </a:t>
            </a:r>
            <a:r>
              <a:rPr lang="fr-FR" dirty="0" err="1"/>
              <a:t>biglietti</a:t>
            </a:r>
            <a:r>
              <a:rPr lang="fr-FR" dirty="0"/>
              <a:t> d’</a:t>
            </a:r>
            <a:r>
              <a:rPr lang="fr-FR" dirty="0" err="1"/>
              <a:t>aereo</a:t>
            </a:r>
            <a:r>
              <a:rPr lang="fr-FR" dirty="0"/>
              <a:t>, </a:t>
            </a:r>
            <a:r>
              <a:rPr lang="fr-FR" dirty="0" err="1"/>
              <a:t>treno</a:t>
            </a:r>
            <a:r>
              <a:rPr lang="fr-FR" dirty="0"/>
              <a:t> </a:t>
            </a:r>
            <a:r>
              <a:rPr lang="fr-FR" dirty="0" smtClean="0"/>
              <a:t>e  nave (software Amadeus, </a:t>
            </a:r>
            <a:r>
              <a:rPr lang="fr-FR" dirty="0" err="1" smtClean="0"/>
              <a:t>Galilei</a:t>
            </a:r>
            <a:r>
              <a:rPr lang="fr-FR" dirty="0" smtClean="0"/>
              <a:t>). </a:t>
            </a:r>
          </a:p>
          <a:p>
            <a:pPr algn="just"/>
            <a:r>
              <a:rPr lang="fr-FR" dirty="0" smtClean="0"/>
              <a:t>Alla </a:t>
            </a:r>
            <a:r>
              <a:rPr lang="fr-FR" dirty="0"/>
              <a:t>fine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formazione</a:t>
            </a:r>
            <a:r>
              <a:rPr lang="fr-FR" dirty="0"/>
              <a:t> </a:t>
            </a:r>
            <a:r>
              <a:rPr lang="fr-FR" dirty="0" smtClean="0"/>
              <a:t>in </a:t>
            </a:r>
            <a:r>
              <a:rPr lang="fr-FR" dirty="0" err="1" smtClean="0"/>
              <a:t>Tourismatique</a:t>
            </a:r>
            <a:r>
              <a:rPr lang="fr-FR" dirty="0"/>
              <a:t>, si </a:t>
            </a:r>
            <a:r>
              <a:rPr lang="fr-FR" dirty="0" err="1"/>
              <a:t>puo</a:t>
            </a:r>
            <a:r>
              <a:rPr lang="fr-FR" dirty="0"/>
              <a:t>’ </a:t>
            </a:r>
            <a:r>
              <a:rPr lang="fr-FR" dirty="0" err="1"/>
              <a:t>lavorare</a:t>
            </a:r>
            <a:r>
              <a:rPr lang="fr-FR" dirty="0"/>
              <a:t> in un’ </a:t>
            </a:r>
            <a:r>
              <a:rPr lang="fr-FR" dirty="0" err="1"/>
              <a:t>agenzia</a:t>
            </a:r>
            <a:r>
              <a:rPr lang="fr-FR" dirty="0"/>
              <a:t> di </a:t>
            </a:r>
            <a:r>
              <a:rPr lang="fr-FR" dirty="0" err="1"/>
              <a:t>viaggio</a:t>
            </a:r>
            <a:r>
              <a:rPr lang="fr-FR" dirty="0"/>
              <a:t> come </a:t>
            </a:r>
            <a:r>
              <a:rPr lang="fr-FR" smtClean="0"/>
              <a:t>bigliettista</a:t>
            </a:r>
            <a:r>
              <a:rPr lang="fr-FR" dirty="0" smtClean="0"/>
              <a:t>. </a:t>
            </a:r>
            <a:endParaRPr lang="fr-FR" dirty="0"/>
          </a:p>
          <a:p>
            <a:pPr algn="just"/>
            <a:endParaRPr lang="it-IT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404664"/>
            <a:ext cx="70922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Secondo anno </a:t>
            </a:r>
            <a:r>
              <a:rPr lang="it-IT" dirty="0" smtClean="0">
                <a:solidFill>
                  <a:srgbClr val="FF0000"/>
                </a:solidFill>
              </a:rPr>
              <a:t>: la specializzazione</a:t>
            </a:r>
            <a:r>
              <a:rPr lang="it-IT" dirty="0">
                <a:solidFill>
                  <a:srgbClr val="FF0000"/>
                </a:solidFill>
              </a:rPr>
              <a:t>.</a:t>
            </a:r>
            <a:endParaRPr lang="it-IT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1340768"/>
            <a:ext cx="273630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Tourismatique</a:t>
            </a:r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1340768"/>
            <a:ext cx="273630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err="1" smtClean="0"/>
              <a:t>Multimédia</a:t>
            </a:r>
            <a:endParaRPr lang="it-IT" dirty="0"/>
          </a:p>
        </p:txBody>
      </p:sp>
      <p:cxnSp>
        <p:nvCxnSpPr>
          <p:cNvPr id="11" name="Straight Arrow Connector 10"/>
          <p:cNvCxnSpPr>
            <a:stCxn id="4" idx="2"/>
            <a:endCxn id="8" idx="0"/>
          </p:cNvCxnSpPr>
          <p:nvPr/>
        </p:nvCxnSpPr>
        <p:spPr>
          <a:xfrm flipH="1">
            <a:off x="3131840" y="773996"/>
            <a:ext cx="1601924" cy="566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2"/>
            <a:endCxn id="9" idx="0"/>
          </p:cNvCxnSpPr>
          <p:nvPr/>
        </p:nvCxnSpPr>
        <p:spPr>
          <a:xfrm>
            <a:off x="4733764" y="773996"/>
            <a:ext cx="2214500" cy="566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Mestieri possibili dopo il BTS.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12921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1800" dirty="0" smtClean="0"/>
              <a:t>Ci sono vari mestieri possibili dopo il BTS Turismo cioè :</a:t>
            </a:r>
          </a:p>
          <a:p>
            <a:pPr>
              <a:buNone/>
            </a:pPr>
            <a:r>
              <a:rPr lang="it-IT" sz="1800" dirty="0" smtClean="0"/>
              <a:t>		- Consigliere soggiorno in un Ufficio del turismo </a:t>
            </a:r>
          </a:p>
          <a:p>
            <a:pPr>
              <a:buNone/>
            </a:pPr>
            <a:r>
              <a:rPr lang="it-IT" sz="1800" dirty="0" smtClean="0"/>
              <a:t>		- Consigliere viaggio in un’agenzia di viaggio</a:t>
            </a:r>
          </a:p>
          <a:p>
            <a:pPr>
              <a:buNone/>
            </a:pPr>
            <a:r>
              <a:rPr lang="it-IT" sz="1800" dirty="0" smtClean="0"/>
              <a:t>		- Ricezionista in un albergo, campeggio, ecc.</a:t>
            </a:r>
          </a:p>
          <a:p>
            <a:pPr>
              <a:buNone/>
            </a:pPr>
            <a:r>
              <a:rPr lang="it-IT" sz="1800" dirty="0" smtClean="0"/>
              <a:t>		- Guida turistica</a:t>
            </a:r>
          </a:p>
          <a:p>
            <a:pPr>
              <a:buNone/>
            </a:pPr>
            <a:r>
              <a:rPr lang="it-IT" sz="1800" dirty="0" smtClean="0"/>
              <a:t>	</a:t>
            </a:r>
          </a:p>
          <a:p>
            <a:pPr>
              <a:buNone/>
            </a:pPr>
            <a:r>
              <a:rPr lang="it-IT" sz="1800" dirty="0" smtClean="0"/>
              <a:t>	Ma per alcuni mestieri, occorre fare un anno di specializzazione </a:t>
            </a:r>
            <a:r>
              <a:rPr lang="it-IT" sz="1800" smtClean="0"/>
              <a:t>nel </a:t>
            </a:r>
            <a:r>
              <a:rPr lang="it-IT" sz="1800" smtClean="0"/>
              <a:t>settore prescelto</a:t>
            </a:r>
            <a:r>
              <a:rPr lang="it-IT" sz="1800" dirty="0" smtClean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164</Words>
  <Application>Microsoft Macintosh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Thème Office</vt:lpstr>
      <vt:lpstr>Il BTS Turismo</vt:lpstr>
      <vt:lpstr>Presentazione</vt:lpstr>
      <vt:lpstr>Le materie</vt:lpstr>
      <vt:lpstr>PowerPoint Presentation</vt:lpstr>
      <vt:lpstr>Mestieri possibili dopo il BTS.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BTS Turismo</dc:title>
  <dc:creator>Profil_7</dc:creator>
  <cp:lastModifiedBy>Sara</cp:lastModifiedBy>
  <cp:revision>20</cp:revision>
  <dcterms:created xsi:type="dcterms:W3CDTF">2016-01-06T15:15:04Z</dcterms:created>
  <dcterms:modified xsi:type="dcterms:W3CDTF">2016-01-28T19:17:46Z</dcterms:modified>
</cp:coreProperties>
</file>