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4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4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13C461-1FAC-4324-BAA2-978D9A2A3C3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CAFEBDB-1CBB-4BAD-85A0-A060F9D68387}">
      <dgm:prSet phldrT="[Texte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l"/>
          <a:endParaRPr lang="fr-FR" dirty="0"/>
        </a:p>
      </dgm:t>
    </dgm:pt>
    <dgm:pt modelId="{BFECED70-7079-46C3-BE78-990196802281}" type="parTrans" cxnId="{956D4526-E297-486A-BA39-BA3B9225F983}">
      <dgm:prSet/>
      <dgm:spPr/>
      <dgm:t>
        <a:bodyPr/>
        <a:lstStyle/>
        <a:p>
          <a:endParaRPr lang="fr-FR"/>
        </a:p>
      </dgm:t>
    </dgm:pt>
    <dgm:pt modelId="{9E010047-FE66-4AEE-A99A-954CF5F0E18F}" type="sibTrans" cxnId="{956D4526-E297-486A-BA39-BA3B9225F983}">
      <dgm:prSet/>
      <dgm:spPr/>
      <dgm:t>
        <a:bodyPr/>
        <a:lstStyle/>
        <a:p>
          <a:endParaRPr lang="fr-FR"/>
        </a:p>
      </dgm:t>
    </dgm:pt>
    <dgm:pt modelId="{5A2DE09E-C2F2-4C56-B1E9-DCD17D4B4770}">
      <dgm:prSet phldrT="[Texte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 anchor="t"/>
        <a:lstStyle/>
        <a:p>
          <a:pPr algn="l"/>
          <a:endParaRPr lang="fr-FR" dirty="0">
            <a:solidFill>
              <a:schemeClr val="accent4">
                <a:lumMod val="75000"/>
              </a:schemeClr>
            </a:solidFill>
          </a:endParaRPr>
        </a:p>
      </dgm:t>
    </dgm:pt>
    <dgm:pt modelId="{76211312-BF86-4F73-8F8B-21623FFD3CF1}" type="parTrans" cxnId="{500BAD04-E5CA-4D5D-9CC0-333E29DEC96F}">
      <dgm:prSet/>
      <dgm:spPr/>
      <dgm:t>
        <a:bodyPr/>
        <a:lstStyle/>
        <a:p>
          <a:endParaRPr lang="fr-FR"/>
        </a:p>
      </dgm:t>
    </dgm:pt>
    <dgm:pt modelId="{0539F395-8DC6-4F45-BA15-05894E8E7ACD}" type="sibTrans" cxnId="{500BAD04-E5CA-4D5D-9CC0-333E29DEC96F}">
      <dgm:prSet/>
      <dgm:spPr/>
      <dgm:t>
        <a:bodyPr/>
        <a:lstStyle/>
        <a:p>
          <a:endParaRPr lang="fr-FR"/>
        </a:p>
      </dgm:t>
    </dgm:pt>
    <dgm:pt modelId="{00B7CC51-07AB-44FA-86D4-BB9125E743E8}">
      <dgm:prSet phldrT="[Texte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D272EFF2-408E-4330-9483-736DAF3E5DE6}" type="parTrans" cxnId="{4A474BE3-CBB5-431C-BBBC-109494AC2EA5}">
      <dgm:prSet/>
      <dgm:spPr/>
      <dgm:t>
        <a:bodyPr/>
        <a:lstStyle/>
        <a:p>
          <a:endParaRPr lang="fr-FR"/>
        </a:p>
      </dgm:t>
    </dgm:pt>
    <dgm:pt modelId="{7EBF516A-708C-43BE-A0FF-225C81982587}" type="sibTrans" cxnId="{4A474BE3-CBB5-431C-BBBC-109494AC2EA5}">
      <dgm:prSet/>
      <dgm:spPr/>
      <dgm:t>
        <a:bodyPr/>
        <a:lstStyle/>
        <a:p>
          <a:endParaRPr lang="fr-FR"/>
        </a:p>
      </dgm:t>
    </dgm:pt>
    <dgm:pt modelId="{16857BC9-385A-473E-B87A-30CA34212AE0}" type="pres">
      <dgm:prSet presAssocID="{3113C461-1FAC-4324-BAA2-978D9A2A3C36}" presName="CompostProcess" presStyleCnt="0">
        <dgm:presLayoutVars>
          <dgm:dir/>
          <dgm:resizeHandles val="exact"/>
        </dgm:presLayoutVars>
      </dgm:prSet>
      <dgm:spPr/>
    </dgm:pt>
    <dgm:pt modelId="{B6002D82-4521-4A5E-9C70-871685BA2896}" type="pres">
      <dgm:prSet presAssocID="{3113C461-1FAC-4324-BAA2-978D9A2A3C36}" presName="arrow" presStyleLbl="bgShp" presStyleIdx="0" presStyleCnt="1"/>
      <dgm:spPr/>
    </dgm:pt>
    <dgm:pt modelId="{128783C3-4F7F-405B-8FFE-F327A028C390}" type="pres">
      <dgm:prSet presAssocID="{3113C461-1FAC-4324-BAA2-978D9A2A3C36}" presName="linearProcess" presStyleCnt="0"/>
      <dgm:spPr/>
    </dgm:pt>
    <dgm:pt modelId="{650AFB13-15AE-4152-92C5-6D4E0B6B7D09}" type="pres">
      <dgm:prSet presAssocID="{9CAFEBDB-1CBB-4BAD-85A0-A060F9D68387}" presName="textNode" presStyleLbl="node1" presStyleIdx="0" presStyleCnt="3" custScaleX="97385" custScaleY="114449" custLinFactNeighborX="-75760" custLinFactNeighborY="205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976791-7632-40FD-81A6-E5BCDAF5E80C}" type="pres">
      <dgm:prSet presAssocID="{9E010047-FE66-4AEE-A99A-954CF5F0E18F}" presName="sibTrans" presStyleCnt="0"/>
      <dgm:spPr/>
    </dgm:pt>
    <dgm:pt modelId="{4B8C9524-4908-43C4-9C04-9C0569099F79}" type="pres">
      <dgm:prSet presAssocID="{5A2DE09E-C2F2-4C56-B1E9-DCD17D4B4770}" presName="textNode" presStyleLbl="node1" presStyleIdx="1" presStyleCnt="3" custScaleX="58568" custScaleY="114691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fr-FR"/>
        </a:p>
      </dgm:t>
    </dgm:pt>
    <dgm:pt modelId="{DB26ED03-556A-439C-B96B-4EFD2AE2D25E}" type="pres">
      <dgm:prSet presAssocID="{0539F395-8DC6-4F45-BA15-05894E8E7ACD}" presName="sibTrans" presStyleCnt="0"/>
      <dgm:spPr/>
    </dgm:pt>
    <dgm:pt modelId="{F0C0CB41-E681-4922-B902-FCF20751A461}" type="pres">
      <dgm:prSet presAssocID="{00B7CC51-07AB-44FA-86D4-BB9125E743E8}" presName="textNode" presStyleLbl="node1" presStyleIdx="2" presStyleCnt="3" custScaleX="87477" custScaleY="10257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2D6828B-A52B-E34A-893F-A150778E5C26}" type="presOf" srcId="{00B7CC51-07AB-44FA-86D4-BB9125E743E8}" destId="{F0C0CB41-E681-4922-B902-FCF20751A461}" srcOrd="0" destOrd="0" presId="urn:microsoft.com/office/officeart/2005/8/layout/hProcess9"/>
    <dgm:cxn modelId="{A1503023-BA65-3F47-A522-C39E63E07F13}" type="presOf" srcId="{5A2DE09E-C2F2-4C56-B1E9-DCD17D4B4770}" destId="{4B8C9524-4908-43C4-9C04-9C0569099F79}" srcOrd="0" destOrd="0" presId="urn:microsoft.com/office/officeart/2005/8/layout/hProcess9"/>
    <dgm:cxn modelId="{956D4526-E297-486A-BA39-BA3B9225F983}" srcId="{3113C461-1FAC-4324-BAA2-978D9A2A3C36}" destId="{9CAFEBDB-1CBB-4BAD-85A0-A060F9D68387}" srcOrd="0" destOrd="0" parTransId="{BFECED70-7079-46C3-BE78-990196802281}" sibTransId="{9E010047-FE66-4AEE-A99A-954CF5F0E18F}"/>
    <dgm:cxn modelId="{BE8FC031-C515-5A45-9771-D5C23239AC7A}" type="presOf" srcId="{3113C461-1FAC-4324-BAA2-978D9A2A3C36}" destId="{16857BC9-385A-473E-B87A-30CA34212AE0}" srcOrd="0" destOrd="0" presId="urn:microsoft.com/office/officeart/2005/8/layout/hProcess9"/>
    <dgm:cxn modelId="{500BAD04-E5CA-4D5D-9CC0-333E29DEC96F}" srcId="{3113C461-1FAC-4324-BAA2-978D9A2A3C36}" destId="{5A2DE09E-C2F2-4C56-B1E9-DCD17D4B4770}" srcOrd="1" destOrd="0" parTransId="{76211312-BF86-4F73-8F8B-21623FFD3CF1}" sibTransId="{0539F395-8DC6-4F45-BA15-05894E8E7ACD}"/>
    <dgm:cxn modelId="{3918DE32-0DB4-0949-8DE2-DBBBC8FFDB98}" type="presOf" srcId="{9CAFEBDB-1CBB-4BAD-85A0-A060F9D68387}" destId="{650AFB13-15AE-4152-92C5-6D4E0B6B7D09}" srcOrd="0" destOrd="0" presId="urn:microsoft.com/office/officeart/2005/8/layout/hProcess9"/>
    <dgm:cxn modelId="{4A474BE3-CBB5-431C-BBBC-109494AC2EA5}" srcId="{3113C461-1FAC-4324-BAA2-978D9A2A3C36}" destId="{00B7CC51-07AB-44FA-86D4-BB9125E743E8}" srcOrd="2" destOrd="0" parTransId="{D272EFF2-408E-4330-9483-736DAF3E5DE6}" sibTransId="{7EBF516A-708C-43BE-A0FF-225C81982587}"/>
    <dgm:cxn modelId="{060B8AFA-9755-6B41-8917-420C0827E514}" type="presParOf" srcId="{16857BC9-385A-473E-B87A-30CA34212AE0}" destId="{B6002D82-4521-4A5E-9C70-871685BA2896}" srcOrd="0" destOrd="0" presId="urn:microsoft.com/office/officeart/2005/8/layout/hProcess9"/>
    <dgm:cxn modelId="{8DE18E11-9AD4-4545-959E-04A3E2428084}" type="presParOf" srcId="{16857BC9-385A-473E-B87A-30CA34212AE0}" destId="{128783C3-4F7F-405B-8FFE-F327A028C390}" srcOrd="1" destOrd="0" presId="urn:microsoft.com/office/officeart/2005/8/layout/hProcess9"/>
    <dgm:cxn modelId="{87DE6CC5-2660-604E-84A1-C885C6B1D4AB}" type="presParOf" srcId="{128783C3-4F7F-405B-8FFE-F327A028C390}" destId="{650AFB13-15AE-4152-92C5-6D4E0B6B7D09}" srcOrd="0" destOrd="0" presId="urn:microsoft.com/office/officeart/2005/8/layout/hProcess9"/>
    <dgm:cxn modelId="{43D80BC5-0432-0F44-95EF-208EBB4327BA}" type="presParOf" srcId="{128783C3-4F7F-405B-8FFE-F327A028C390}" destId="{5F976791-7632-40FD-81A6-E5BCDAF5E80C}" srcOrd="1" destOrd="0" presId="urn:microsoft.com/office/officeart/2005/8/layout/hProcess9"/>
    <dgm:cxn modelId="{D0DA57EA-3D82-AC48-8C6F-CAA947E58FEA}" type="presParOf" srcId="{128783C3-4F7F-405B-8FFE-F327A028C390}" destId="{4B8C9524-4908-43C4-9C04-9C0569099F79}" srcOrd="2" destOrd="0" presId="urn:microsoft.com/office/officeart/2005/8/layout/hProcess9"/>
    <dgm:cxn modelId="{B7610836-9BFB-234C-9917-9150CE50DD48}" type="presParOf" srcId="{128783C3-4F7F-405B-8FFE-F327A028C390}" destId="{DB26ED03-556A-439C-B96B-4EFD2AE2D25E}" srcOrd="3" destOrd="0" presId="urn:microsoft.com/office/officeart/2005/8/layout/hProcess9"/>
    <dgm:cxn modelId="{1454D872-8CAF-B543-AAB8-C78AD7F73D5A}" type="presParOf" srcId="{128783C3-4F7F-405B-8FFE-F327A028C390}" destId="{F0C0CB41-E681-4922-B902-FCF20751A46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02D82-4521-4A5E-9C70-871685BA2896}">
      <dsp:nvSpPr>
        <dsp:cNvPr id="0" name=""/>
        <dsp:cNvSpPr/>
      </dsp:nvSpPr>
      <dsp:spPr>
        <a:xfrm>
          <a:off x="621068" y="0"/>
          <a:ext cx="7038782" cy="464006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AFB13-15AE-4152-92C5-6D4E0B6B7D09}">
      <dsp:nvSpPr>
        <dsp:cNvPr id="0" name=""/>
        <dsp:cNvSpPr/>
      </dsp:nvSpPr>
      <dsp:spPr>
        <a:xfrm>
          <a:off x="388996" y="1296146"/>
          <a:ext cx="2419312" cy="212420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500" kern="1200" dirty="0"/>
        </a:p>
      </dsp:txBody>
      <dsp:txXfrm>
        <a:off x="492691" y="1399841"/>
        <a:ext cx="2211922" cy="1916812"/>
      </dsp:txXfrm>
    </dsp:sp>
    <dsp:sp modelId="{4B8C9524-4908-43C4-9C04-9C0569099F79}">
      <dsp:nvSpPr>
        <dsp:cNvPr id="0" name=""/>
        <dsp:cNvSpPr/>
      </dsp:nvSpPr>
      <dsp:spPr>
        <a:xfrm>
          <a:off x="3536035" y="1255684"/>
          <a:ext cx="1454990" cy="2128694"/>
        </a:xfrm>
        <a:prstGeom prst="round2Diag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5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3607062" y="1326711"/>
        <a:ext cx="1312936" cy="1986640"/>
      </dsp:txXfrm>
    </dsp:sp>
    <dsp:sp modelId="{F0C0CB41-E681-4922-B902-FCF20751A461}">
      <dsp:nvSpPr>
        <dsp:cNvPr id="0" name=""/>
        <dsp:cNvSpPr/>
      </dsp:nvSpPr>
      <dsp:spPr>
        <a:xfrm>
          <a:off x="5405072" y="1368150"/>
          <a:ext cx="2173170" cy="1903762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500" kern="1200" dirty="0"/>
        </a:p>
      </dsp:txBody>
      <dsp:txXfrm>
        <a:off x="5498006" y="1461084"/>
        <a:ext cx="1987302" cy="1717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86A6-CB84-3245-9803-069C1A0A66FA}" type="datetimeFigureOut">
              <a:rPr lang="en-US" smtClean="0"/>
              <a:t>28/01/2016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945B-A043-B045-8631-C4420B6459E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1051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86A6-CB84-3245-9803-069C1A0A66FA}" type="datetimeFigureOut">
              <a:rPr lang="en-US" smtClean="0"/>
              <a:t>28/01/2016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945B-A043-B045-8631-C4420B6459E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40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86A6-CB84-3245-9803-069C1A0A66FA}" type="datetimeFigureOut">
              <a:rPr lang="en-US" smtClean="0"/>
              <a:t>28/01/2016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945B-A043-B045-8631-C4420B6459E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769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86A6-CB84-3245-9803-069C1A0A66FA}" type="datetimeFigureOut">
              <a:rPr lang="en-US" smtClean="0"/>
              <a:t>28/01/2016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945B-A043-B045-8631-C4420B6459E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3238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86A6-CB84-3245-9803-069C1A0A66FA}" type="datetimeFigureOut">
              <a:rPr lang="en-US" smtClean="0"/>
              <a:t>28/01/2016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945B-A043-B045-8631-C4420B6459E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026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86A6-CB84-3245-9803-069C1A0A66FA}" type="datetimeFigureOut">
              <a:rPr lang="en-US" smtClean="0"/>
              <a:t>28/01/2016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945B-A043-B045-8631-C4420B6459E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3474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86A6-CB84-3245-9803-069C1A0A66FA}" type="datetimeFigureOut">
              <a:rPr lang="en-US" smtClean="0"/>
              <a:t>28/01/2016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945B-A043-B045-8631-C4420B6459E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7533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86A6-CB84-3245-9803-069C1A0A66FA}" type="datetimeFigureOut">
              <a:rPr lang="en-US" smtClean="0"/>
              <a:t>28/01/2016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945B-A043-B045-8631-C4420B6459E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9342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86A6-CB84-3245-9803-069C1A0A66FA}" type="datetimeFigureOut">
              <a:rPr lang="en-US" smtClean="0"/>
              <a:t>28/01/2016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945B-A043-B045-8631-C4420B6459E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921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86A6-CB84-3245-9803-069C1A0A66FA}" type="datetimeFigureOut">
              <a:rPr lang="en-US" smtClean="0"/>
              <a:t>28/01/2016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945B-A043-B045-8631-C4420B6459E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48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86A6-CB84-3245-9803-069C1A0A66FA}" type="datetimeFigureOut">
              <a:rPr lang="en-US" smtClean="0"/>
              <a:t>28/01/2016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945B-A043-B045-8631-C4420B6459E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955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186A6-CB84-3245-9803-069C1A0A66FA}" type="datetimeFigureOut">
              <a:rPr lang="en-US" smtClean="0"/>
              <a:t>28/01/2016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A945B-A043-B045-8631-C4420B6459E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445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>
                <a:solidFill>
                  <a:srgbClr val="00B050"/>
                </a:solidFill>
              </a:rPr>
              <a:t>La MAN </a:t>
            </a:r>
            <a:r>
              <a:rPr lang="it-IT" dirty="0" smtClean="0">
                <a:solidFill>
                  <a:srgbClr val="FF0000"/>
                </a:solidFill>
              </a:rPr>
              <a:t>La mise à </a:t>
            </a:r>
            <a:r>
              <a:rPr lang="it-IT" dirty="0" err="1" smtClean="0">
                <a:solidFill>
                  <a:srgbClr val="FF0000"/>
                </a:solidFill>
              </a:rPr>
              <a:t>niveau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92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Presentazione della MAN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2996952"/>
            <a:ext cx="8424936" cy="2677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Per </a:t>
            </a:r>
            <a:r>
              <a:rPr lang="en-US" sz="2400" dirty="0" err="1" smtClean="0"/>
              <a:t>cominciare</a:t>
            </a:r>
            <a:r>
              <a:rPr lang="en-US" sz="2400" dirty="0" smtClean="0"/>
              <a:t> </a:t>
            </a:r>
            <a:r>
              <a:rPr lang="en-US" sz="2400" dirty="0"/>
              <a:t>la MAN </a:t>
            </a:r>
            <a:r>
              <a:rPr lang="en-US" sz="2400" dirty="0" err="1"/>
              <a:t>è</a:t>
            </a:r>
            <a:r>
              <a:rPr lang="en-US" sz="2400" dirty="0" smtClean="0"/>
              <a:t> </a:t>
            </a:r>
            <a:r>
              <a:rPr lang="en-US" sz="2400" dirty="0"/>
              <a:t>un anno </a:t>
            </a:r>
            <a:r>
              <a:rPr lang="en-US" sz="2400" dirty="0" smtClean="0"/>
              <a:t>di </a:t>
            </a:r>
            <a:r>
              <a:rPr lang="en-US" sz="2400" dirty="0" err="1" smtClean="0"/>
              <a:t>studi</a:t>
            </a:r>
            <a:r>
              <a:rPr lang="en-US" sz="2400" dirty="0" smtClean="0"/>
              <a:t> </a:t>
            </a:r>
            <a:r>
              <a:rPr lang="en-US" sz="2400" dirty="0" err="1" smtClean="0"/>
              <a:t>che</a:t>
            </a:r>
            <a:r>
              <a:rPr lang="en-US" sz="2400" dirty="0" smtClean="0"/>
              <a:t> </a:t>
            </a:r>
            <a:r>
              <a:rPr lang="en-US" sz="2400" dirty="0" err="1" smtClean="0"/>
              <a:t>permette</a:t>
            </a:r>
            <a:r>
              <a:rPr lang="en-US" sz="2400" dirty="0" smtClean="0"/>
              <a:t> di </a:t>
            </a:r>
            <a:r>
              <a:rPr lang="en-US" sz="2400" dirty="0" err="1" smtClean="0"/>
              <a:t>accedere</a:t>
            </a:r>
            <a:r>
              <a:rPr lang="en-US" sz="2400" dirty="0" smtClean="0"/>
              <a:t> </a:t>
            </a:r>
            <a:r>
              <a:rPr lang="en-US" sz="2400" dirty="0"/>
              <a:t>ad un </a:t>
            </a:r>
            <a:r>
              <a:rPr lang="en-US" sz="2400" dirty="0" err="1"/>
              <a:t>insegnamento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superiore</a:t>
            </a:r>
            <a:r>
              <a:rPr lang="en-US" sz="2400" dirty="0"/>
              <a:t> :  </a:t>
            </a:r>
            <a:r>
              <a:rPr lang="en-US" sz="2400" dirty="0" err="1"/>
              <a:t>il</a:t>
            </a:r>
            <a:r>
              <a:rPr lang="en-US" sz="2400" dirty="0"/>
              <a:t> BTS </a:t>
            </a:r>
            <a:r>
              <a:rPr lang="en-US" sz="2400" dirty="0" smtClean="0"/>
              <a:t>HR. </a:t>
            </a:r>
            <a:r>
              <a:rPr lang="en-US" sz="2400" dirty="0"/>
              <a:t>Le </a:t>
            </a:r>
            <a:r>
              <a:rPr lang="en-US" sz="2400" dirty="0" err="1"/>
              <a:t>lezioni</a:t>
            </a:r>
            <a:r>
              <a:rPr lang="en-US" sz="2400" dirty="0"/>
              <a:t> </a:t>
            </a:r>
            <a:r>
              <a:rPr lang="en-US" sz="2400" dirty="0" err="1" smtClean="0"/>
              <a:t>cominciano</a:t>
            </a:r>
            <a:r>
              <a:rPr lang="en-US" sz="2400" dirty="0" smtClean="0"/>
              <a:t> </a:t>
            </a:r>
            <a:r>
              <a:rPr lang="en-US" sz="2400" dirty="0"/>
              <a:t>a </a:t>
            </a:r>
            <a:r>
              <a:rPr lang="en-US" sz="2400" dirty="0" err="1"/>
              <a:t>s</a:t>
            </a:r>
            <a:r>
              <a:rPr lang="en-US" sz="2400" dirty="0" err="1" smtClean="0"/>
              <a:t>ettembre</a:t>
            </a:r>
            <a:r>
              <a:rPr lang="en-US" sz="2400" dirty="0" smtClean="0"/>
              <a:t> </a:t>
            </a:r>
            <a:r>
              <a:rPr lang="en-US" sz="2400" dirty="0"/>
              <a:t>e </a:t>
            </a:r>
            <a:r>
              <a:rPr lang="en-US" sz="2400" dirty="0" err="1"/>
              <a:t>finiscono</a:t>
            </a:r>
            <a:r>
              <a:rPr lang="en-US" sz="2400" dirty="0"/>
              <a:t> </a:t>
            </a:r>
            <a:r>
              <a:rPr lang="en-US" sz="2400" dirty="0" smtClean="0"/>
              <a:t>ad </a:t>
            </a:r>
            <a:r>
              <a:rPr lang="en-US" sz="2400" dirty="0" err="1"/>
              <a:t>a</a:t>
            </a:r>
            <a:r>
              <a:rPr lang="en-US" sz="2400" dirty="0" err="1" smtClean="0"/>
              <a:t>prile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/>
            <a:r>
              <a:rPr lang="en-US" sz="2400" dirty="0" smtClean="0"/>
              <a:t> </a:t>
            </a:r>
            <a:r>
              <a:rPr lang="en-US" sz="2400" dirty="0"/>
              <a:t>Da </a:t>
            </a:r>
            <a:r>
              <a:rPr lang="en-US" sz="2400" dirty="0" err="1" smtClean="0"/>
              <a:t>maggio</a:t>
            </a:r>
            <a:r>
              <a:rPr lang="en-US" sz="2400" dirty="0" smtClean="0"/>
              <a:t> </a:t>
            </a:r>
            <a:r>
              <a:rPr lang="en-US" sz="2400" dirty="0"/>
              <a:t>all’ </a:t>
            </a:r>
            <a:r>
              <a:rPr lang="en-US" sz="2400" dirty="0" err="1"/>
              <a:t>inizio</a:t>
            </a:r>
            <a:r>
              <a:rPr lang="en-US" sz="2400" dirty="0"/>
              <a:t> di </a:t>
            </a:r>
            <a:r>
              <a:rPr lang="en-US" sz="2400" dirty="0" err="1"/>
              <a:t>a</a:t>
            </a:r>
            <a:r>
              <a:rPr lang="en-US" sz="2400" dirty="0" err="1" smtClean="0"/>
              <a:t>gosto</a:t>
            </a:r>
            <a:r>
              <a:rPr lang="en-US" sz="2400" dirty="0" smtClean="0"/>
              <a:t> </a:t>
            </a:r>
            <a:r>
              <a:rPr lang="en-US" sz="2400" dirty="0" err="1"/>
              <a:t>siamo</a:t>
            </a:r>
            <a:r>
              <a:rPr lang="en-US" sz="2400" dirty="0"/>
              <a:t> in STAGE in un </a:t>
            </a:r>
            <a:r>
              <a:rPr lang="en-US" sz="2400" dirty="0" err="1" smtClean="0"/>
              <a:t>albergo</a:t>
            </a:r>
            <a:r>
              <a:rPr lang="en-US" sz="2400" dirty="0" smtClean="0"/>
              <a:t> </a:t>
            </a:r>
            <a:r>
              <a:rPr lang="en-US" sz="2400" dirty="0"/>
              <a:t>/ </a:t>
            </a:r>
            <a:r>
              <a:rPr lang="en-US" sz="2400" dirty="0" err="1"/>
              <a:t>ristorante</a:t>
            </a:r>
            <a:r>
              <a:rPr lang="en-US" sz="2400" dirty="0"/>
              <a:t> in </a:t>
            </a:r>
            <a:r>
              <a:rPr lang="en-US" sz="2400" dirty="0" err="1"/>
              <a:t>Francia</a:t>
            </a:r>
            <a:r>
              <a:rPr lang="en-US" sz="2400" dirty="0"/>
              <a:t> o </a:t>
            </a:r>
            <a:r>
              <a:rPr lang="en-US" sz="2400" dirty="0" err="1"/>
              <a:t>all’estero</a:t>
            </a:r>
            <a:r>
              <a:rPr lang="en-US" sz="2400" dirty="0"/>
              <a:t>.</a:t>
            </a:r>
            <a:endParaRPr lang="fr-FR" sz="2400" dirty="0"/>
          </a:p>
          <a:p>
            <a:pPr algn="just"/>
            <a:r>
              <a:rPr lang="fr-FR" sz="2400" dirty="0"/>
              <a:t>Durante </a:t>
            </a:r>
            <a:r>
              <a:rPr lang="fr-FR" sz="2400" dirty="0" err="1"/>
              <a:t>questo</a:t>
            </a:r>
            <a:r>
              <a:rPr lang="fr-FR" sz="2400" dirty="0"/>
              <a:t> stage di 4 </a:t>
            </a:r>
            <a:r>
              <a:rPr lang="fr-FR" sz="2400" dirty="0" err="1"/>
              <a:t>mesi</a:t>
            </a:r>
            <a:r>
              <a:rPr lang="fr-FR" sz="2400" dirty="0"/>
              <a:t> , </a:t>
            </a:r>
            <a:r>
              <a:rPr lang="fr-FR" sz="2400" dirty="0" err="1"/>
              <a:t>validiamo</a:t>
            </a:r>
            <a:r>
              <a:rPr lang="fr-FR" sz="2400" dirty="0"/>
              <a:t> l’</a:t>
            </a:r>
            <a:r>
              <a:rPr lang="fr-FR" sz="2400" dirty="0" err="1"/>
              <a:t>anno</a:t>
            </a:r>
            <a:r>
              <a:rPr lang="fr-FR" sz="2400" dirty="0"/>
              <a:t> e </a:t>
            </a:r>
            <a:r>
              <a:rPr lang="fr-FR" sz="2400" dirty="0" err="1"/>
              <a:t>lavoriamo</a:t>
            </a:r>
            <a:r>
              <a:rPr lang="fr-FR" sz="2400" dirty="0"/>
              <a:t> con dei </a:t>
            </a:r>
            <a:r>
              <a:rPr lang="fr-FR" sz="2400" dirty="0" err="1"/>
              <a:t>professionisti</a:t>
            </a:r>
            <a:r>
              <a:rPr lang="fr-FR" sz="2400" dirty="0"/>
              <a:t> </a:t>
            </a:r>
            <a:r>
              <a:rPr lang="fr-FR" sz="2400" dirty="0" err="1"/>
              <a:t>del</a:t>
            </a:r>
            <a:r>
              <a:rPr lang="fr-FR" sz="2400" dirty="0"/>
              <a:t> </a:t>
            </a:r>
            <a:r>
              <a:rPr lang="fr-FR" sz="2400" dirty="0" err="1"/>
              <a:t>settore</a:t>
            </a:r>
            <a:r>
              <a:rPr lang="fr-FR" sz="2400" dirty="0"/>
              <a:t> </a:t>
            </a:r>
            <a:r>
              <a:rPr lang="fr-FR" sz="2400" dirty="0" err="1"/>
              <a:t>alberghiero</a:t>
            </a:r>
            <a:r>
              <a:rPr lang="fr-FR" sz="2400" dirty="0"/>
              <a:t> e </a:t>
            </a:r>
            <a:r>
              <a:rPr lang="fr-FR" sz="2400" dirty="0" err="1"/>
              <a:t>della</a:t>
            </a:r>
            <a:r>
              <a:rPr lang="fr-FR" sz="2400" dirty="0"/>
              <a:t> </a:t>
            </a:r>
            <a:r>
              <a:rPr lang="fr-FR" sz="2400" dirty="0" err="1"/>
              <a:t>ristorazione</a:t>
            </a:r>
            <a:r>
              <a:rPr lang="fr-FR" sz="2400" dirty="0"/>
              <a:t> !</a:t>
            </a:r>
          </a:p>
        </p:txBody>
      </p:sp>
    </p:spTree>
    <p:extLst>
      <p:ext uri="{BB962C8B-B14F-4D97-AF65-F5344CB8AC3E}">
        <p14:creationId xmlns:p14="http://schemas.microsoft.com/office/powerpoint/2010/main" val="1828687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>
                <a:solidFill>
                  <a:srgbClr val="00B050"/>
                </a:solidFill>
              </a:rPr>
              <a:t>Il BTS </a:t>
            </a:r>
            <a:r>
              <a:rPr lang="it-IT" dirty="0" err="1" smtClean="0">
                <a:solidFill>
                  <a:srgbClr val="FF0000"/>
                </a:solidFill>
              </a:rPr>
              <a:t>H</a:t>
            </a:r>
            <a:r>
              <a:rPr lang="it-IT" dirty="0" err="1" smtClean="0">
                <a:solidFill>
                  <a:srgbClr val="FF0000"/>
                </a:solidFill>
              </a:rPr>
              <a:t>ôtellerie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Restauration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68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Le materie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1800" dirty="0" smtClean="0"/>
              <a:t>Cucina</a:t>
            </a:r>
            <a:endParaRPr lang="it-IT" sz="1800" dirty="0" smtClean="0"/>
          </a:p>
          <a:p>
            <a:r>
              <a:rPr lang="it-IT" sz="1800" dirty="0" smtClean="0"/>
              <a:t>Servizio in sala</a:t>
            </a:r>
            <a:r>
              <a:rPr lang="fr-FR" sz="1800" dirty="0"/>
              <a:t> </a:t>
            </a:r>
          </a:p>
          <a:p>
            <a:pPr lvl="0"/>
            <a:r>
              <a:rPr lang="fr-FR" sz="1800" dirty="0" err="1"/>
              <a:t>Contabilità</a:t>
            </a:r>
            <a:endParaRPr lang="fr-FR" sz="1800" dirty="0"/>
          </a:p>
          <a:p>
            <a:pPr lvl="0"/>
            <a:r>
              <a:rPr lang="fr-FR" sz="1800" dirty="0" err="1"/>
              <a:t>Tecnologia</a:t>
            </a:r>
            <a:r>
              <a:rPr lang="fr-FR" sz="1800" dirty="0"/>
              <a:t> </a:t>
            </a:r>
            <a:r>
              <a:rPr lang="fr-FR" sz="1800" dirty="0" err="1" smtClean="0"/>
              <a:t>culinaria</a:t>
            </a:r>
            <a:r>
              <a:rPr lang="fr-FR" sz="1800" dirty="0" smtClean="0"/>
              <a:t> </a:t>
            </a:r>
            <a:r>
              <a:rPr lang="fr-FR" sz="1800" dirty="0"/>
              <a:t>(</a:t>
            </a:r>
            <a:r>
              <a:rPr lang="fr-FR" sz="1800" dirty="0" err="1"/>
              <a:t>storia</a:t>
            </a:r>
            <a:r>
              <a:rPr lang="fr-FR" sz="1800" dirty="0"/>
              <a:t> </a:t>
            </a:r>
            <a:r>
              <a:rPr lang="fr-FR" sz="1800" dirty="0" err="1"/>
              <a:t>della</a:t>
            </a:r>
            <a:r>
              <a:rPr lang="fr-FR" sz="1800" dirty="0"/>
              <a:t> </a:t>
            </a:r>
            <a:r>
              <a:rPr lang="fr-FR" sz="1800" dirty="0" err="1"/>
              <a:t>cucina</a:t>
            </a:r>
            <a:r>
              <a:rPr lang="fr-FR" sz="1800" dirty="0"/>
              <a:t>)</a:t>
            </a:r>
          </a:p>
          <a:p>
            <a:pPr lvl="0"/>
            <a:r>
              <a:rPr lang="fr-FR" sz="1800" dirty="0" err="1"/>
              <a:t>Tecnologia</a:t>
            </a:r>
            <a:r>
              <a:rPr lang="fr-FR" sz="1800" dirty="0"/>
              <a:t> </a:t>
            </a:r>
            <a:r>
              <a:rPr lang="fr-FR" sz="1800" dirty="0" err="1"/>
              <a:t>del</a:t>
            </a:r>
            <a:r>
              <a:rPr lang="fr-FR" sz="1800" dirty="0"/>
              <a:t> </a:t>
            </a:r>
            <a:r>
              <a:rPr lang="fr-FR" sz="1800" dirty="0" err="1"/>
              <a:t>ristorante</a:t>
            </a:r>
            <a:r>
              <a:rPr lang="fr-FR" sz="1800" dirty="0"/>
              <a:t> (</a:t>
            </a:r>
            <a:r>
              <a:rPr lang="fr-FR" sz="1800" dirty="0" err="1"/>
              <a:t>piatti</a:t>
            </a:r>
            <a:r>
              <a:rPr lang="fr-FR" sz="1800" dirty="0"/>
              <a:t>, </a:t>
            </a:r>
            <a:r>
              <a:rPr lang="fr-FR" sz="1800" dirty="0" err="1" smtClean="0"/>
              <a:t>scheda</a:t>
            </a:r>
            <a:r>
              <a:rPr lang="fr-FR" sz="1800" dirty="0" smtClean="0"/>
              <a:t> </a:t>
            </a:r>
            <a:r>
              <a:rPr lang="fr-FR" sz="1800" dirty="0" err="1" smtClean="0"/>
              <a:t>prodotti</a:t>
            </a:r>
            <a:r>
              <a:rPr lang="fr-FR" sz="1800" dirty="0" smtClean="0"/>
              <a:t>)</a:t>
            </a:r>
            <a:endParaRPr lang="fr-FR" sz="1800" dirty="0"/>
          </a:p>
          <a:p>
            <a:pPr lvl="0"/>
            <a:r>
              <a:rPr lang="fr-FR" sz="1800" dirty="0" err="1" smtClean="0"/>
              <a:t>Tecnologia</a:t>
            </a:r>
            <a:r>
              <a:rPr lang="fr-FR" sz="1800" dirty="0" smtClean="0"/>
              <a:t> </a:t>
            </a:r>
            <a:r>
              <a:rPr lang="fr-FR" sz="1800" dirty="0" err="1"/>
              <a:t>alberghiera</a:t>
            </a:r>
            <a:r>
              <a:rPr lang="fr-FR" sz="1800" dirty="0"/>
              <a:t> (</a:t>
            </a:r>
            <a:r>
              <a:rPr lang="fr-FR" sz="1800" dirty="0" err="1"/>
              <a:t>classifica</a:t>
            </a:r>
            <a:r>
              <a:rPr lang="fr-FR" sz="1800" dirty="0"/>
              <a:t> dei </a:t>
            </a:r>
            <a:r>
              <a:rPr lang="fr-FR" sz="1800" dirty="0" err="1"/>
              <a:t>gruppi</a:t>
            </a:r>
            <a:r>
              <a:rPr lang="fr-FR" sz="1800" dirty="0"/>
              <a:t> </a:t>
            </a:r>
            <a:r>
              <a:rPr lang="fr-FR" sz="1800" dirty="0" err="1"/>
              <a:t>alberghieri</a:t>
            </a:r>
            <a:r>
              <a:rPr lang="fr-FR" sz="1800" dirty="0"/>
              <a:t>, </a:t>
            </a:r>
            <a:r>
              <a:rPr lang="fr-FR" sz="1800" dirty="0" err="1"/>
              <a:t>gestione</a:t>
            </a:r>
            <a:r>
              <a:rPr lang="fr-FR" sz="1800" dirty="0"/>
              <a:t> </a:t>
            </a:r>
            <a:r>
              <a:rPr lang="fr-FR" sz="1800" dirty="0" err="1"/>
              <a:t>del</a:t>
            </a:r>
            <a:r>
              <a:rPr lang="fr-FR" sz="1800" dirty="0"/>
              <a:t> personale)</a:t>
            </a:r>
          </a:p>
          <a:p>
            <a:pPr lvl="0"/>
            <a:r>
              <a:rPr lang="en-US" sz="1800" dirty="0" err="1"/>
              <a:t>Tp</a:t>
            </a:r>
            <a:r>
              <a:rPr lang="en-US" sz="1800" dirty="0"/>
              <a:t> </a:t>
            </a:r>
            <a:r>
              <a:rPr lang="en-US" sz="1800" dirty="0" err="1"/>
              <a:t>Albergo</a:t>
            </a:r>
            <a:r>
              <a:rPr lang="en-US" sz="1800" dirty="0"/>
              <a:t> (</a:t>
            </a:r>
            <a:r>
              <a:rPr lang="en-US" sz="1800" dirty="0" err="1"/>
              <a:t>gestione</a:t>
            </a:r>
            <a:r>
              <a:rPr lang="en-US" sz="1800" dirty="0"/>
              <a:t> </a:t>
            </a:r>
            <a:r>
              <a:rPr lang="en-US" sz="1800" dirty="0" err="1"/>
              <a:t>dell’albergo</a:t>
            </a:r>
            <a:r>
              <a:rPr lang="en-US" sz="1800" dirty="0"/>
              <a:t>, </a:t>
            </a:r>
            <a:r>
              <a:rPr lang="en-US" sz="1800" dirty="0" err="1"/>
              <a:t>gestione</a:t>
            </a:r>
            <a:r>
              <a:rPr lang="en-US" sz="1800" dirty="0"/>
              <a:t> </a:t>
            </a:r>
            <a:r>
              <a:rPr lang="en-US" sz="1800" dirty="0" err="1"/>
              <a:t>prenotazioni</a:t>
            </a:r>
            <a:r>
              <a:rPr lang="en-US" sz="1800" dirty="0"/>
              <a:t>, </a:t>
            </a:r>
            <a:r>
              <a:rPr lang="en-US" sz="1800" dirty="0" err="1"/>
              <a:t>fattura</a:t>
            </a:r>
            <a:r>
              <a:rPr lang="en-US" sz="1800" dirty="0"/>
              <a:t>)</a:t>
            </a:r>
            <a:endParaRPr lang="fr-FR" sz="1800" dirty="0"/>
          </a:p>
          <a:p>
            <a:pPr lvl="0"/>
            <a:r>
              <a:rPr lang="fr-FR" sz="1800" dirty="0" err="1"/>
              <a:t>Inglese</a:t>
            </a:r>
            <a:r>
              <a:rPr lang="fr-FR" sz="1800" dirty="0"/>
              <a:t> (lv1)</a:t>
            </a:r>
          </a:p>
          <a:p>
            <a:pPr lvl="0"/>
            <a:r>
              <a:rPr lang="fr-FR" sz="1800" dirty="0"/>
              <a:t>Italiano, </a:t>
            </a:r>
            <a:r>
              <a:rPr lang="fr-FR" sz="1800" dirty="0" err="1"/>
              <a:t>Spagnolo</a:t>
            </a:r>
            <a:r>
              <a:rPr lang="fr-FR" sz="1800" dirty="0"/>
              <a:t> o </a:t>
            </a:r>
            <a:r>
              <a:rPr lang="fr-FR" sz="1800" dirty="0" err="1"/>
              <a:t>Tedesco</a:t>
            </a:r>
            <a:r>
              <a:rPr lang="fr-FR" sz="1800" dirty="0"/>
              <a:t>  ( lv2)</a:t>
            </a:r>
          </a:p>
          <a:p>
            <a:pPr lvl="0"/>
            <a:r>
              <a:rPr lang="fr-FR" sz="1800" dirty="0" err="1" smtClean="0"/>
              <a:t>Economia</a:t>
            </a:r>
            <a:r>
              <a:rPr lang="fr-FR" sz="1800" dirty="0" smtClean="0"/>
              <a:t> </a:t>
            </a:r>
            <a:r>
              <a:rPr lang="fr-FR" sz="1800" dirty="0"/>
              <a:t>e </a:t>
            </a:r>
            <a:r>
              <a:rPr lang="fr-FR" sz="1800" dirty="0" err="1"/>
              <a:t>Diritto</a:t>
            </a:r>
            <a:r>
              <a:rPr lang="fr-FR" sz="1800" dirty="0"/>
              <a:t> </a:t>
            </a:r>
            <a:r>
              <a:rPr lang="fr-FR" sz="1800" dirty="0" smtClean="0"/>
              <a:t>(</a:t>
            </a:r>
            <a:r>
              <a:rPr lang="fr-FR" sz="1800" dirty="0" err="1" smtClean="0"/>
              <a:t>contratti</a:t>
            </a:r>
            <a:r>
              <a:rPr lang="fr-FR" sz="1800" dirty="0" smtClean="0"/>
              <a:t> </a:t>
            </a:r>
            <a:r>
              <a:rPr lang="fr-FR" sz="1800" dirty="0"/>
              <a:t>e </a:t>
            </a:r>
            <a:r>
              <a:rPr lang="fr-FR" sz="1800" dirty="0" err="1" smtClean="0"/>
              <a:t>obbligazioni</a:t>
            </a:r>
            <a:r>
              <a:rPr lang="fr-FR" sz="1800" dirty="0" smtClean="0"/>
              <a:t> </a:t>
            </a:r>
            <a:r>
              <a:rPr lang="fr-FR" sz="1800" dirty="0"/>
              <a:t>di </a:t>
            </a:r>
            <a:r>
              <a:rPr lang="fr-FR" sz="1800" dirty="0" err="1"/>
              <a:t>lavoro</a:t>
            </a:r>
            <a:r>
              <a:rPr lang="fr-FR" sz="1800" dirty="0"/>
              <a:t>)</a:t>
            </a:r>
          </a:p>
          <a:p>
            <a:pPr lvl="0"/>
            <a:r>
              <a:rPr lang="fr-FR" sz="1800" dirty="0" err="1"/>
              <a:t>Scienza</a:t>
            </a:r>
            <a:r>
              <a:rPr lang="fr-FR" sz="1800" dirty="0"/>
              <a:t> </a:t>
            </a:r>
            <a:r>
              <a:rPr lang="fr-FR" sz="1800" dirty="0" err="1"/>
              <a:t>applicata</a:t>
            </a:r>
            <a:r>
              <a:rPr lang="fr-FR" sz="1800" dirty="0"/>
              <a:t> (</a:t>
            </a:r>
            <a:r>
              <a:rPr lang="fr-FR" sz="1800" dirty="0" err="1"/>
              <a:t>studiamo</a:t>
            </a:r>
            <a:r>
              <a:rPr lang="fr-FR" sz="1800" dirty="0"/>
              <a:t> i </a:t>
            </a:r>
            <a:r>
              <a:rPr lang="fr-FR" sz="1800" dirty="0" err="1"/>
              <a:t>pericoli</a:t>
            </a:r>
            <a:r>
              <a:rPr lang="fr-FR" sz="1800" dirty="0"/>
              <a:t> dei </a:t>
            </a:r>
            <a:r>
              <a:rPr lang="fr-FR" sz="1800" dirty="0" err="1"/>
              <a:t>microbi</a:t>
            </a:r>
            <a:r>
              <a:rPr lang="fr-FR" sz="1800" dirty="0"/>
              <a:t> in </a:t>
            </a:r>
            <a:r>
              <a:rPr lang="fr-FR" sz="1800" dirty="0" err="1"/>
              <a:t>cucina</a:t>
            </a:r>
            <a:r>
              <a:rPr lang="fr-FR" sz="1800" dirty="0"/>
              <a:t>, la </a:t>
            </a:r>
            <a:r>
              <a:rPr lang="fr-FR" sz="1800" dirty="0" err="1"/>
              <a:t>creazione</a:t>
            </a:r>
            <a:r>
              <a:rPr lang="fr-FR" sz="1800" dirty="0"/>
              <a:t> di </a:t>
            </a:r>
            <a:r>
              <a:rPr lang="fr-FR" sz="1800" dirty="0" err="1" smtClean="0"/>
              <a:t>menù</a:t>
            </a:r>
            <a:r>
              <a:rPr lang="fr-FR" sz="1800" dirty="0" smtClean="0"/>
              <a:t> </a:t>
            </a:r>
            <a:r>
              <a:rPr lang="fr-FR" sz="1800" dirty="0"/>
              <a:t>con i </a:t>
            </a:r>
            <a:r>
              <a:rPr lang="fr-FR" sz="1800" dirty="0" err="1"/>
              <a:t>gruppi</a:t>
            </a:r>
            <a:r>
              <a:rPr lang="fr-FR" sz="1800" dirty="0"/>
              <a:t> di </a:t>
            </a:r>
            <a:r>
              <a:rPr lang="fr-FR" sz="1800" dirty="0" err="1"/>
              <a:t>alimenti</a:t>
            </a:r>
            <a:r>
              <a:rPr lang="fr-FR" sz="1800" dirty="0"/>
              <a:t>,  </a:t>
            </a:r>
            <a:r>
              <a:rPr lang="fr-FR" sz="1800" dirty="0" err="1"/>
              <a:t>gli</a:t>
            </a:r>
            <a:r>
              <a:rPr lang="fr-FR" sz="1800" dirty="0"/>
              <a:t> </a:t>
            </a:r>
            <a:r>
              <a:rPr lang="fr-FR" sz="1800" dirty="0" err="1" smtClean="0"/>
              <a:t>effetti</a:t>
            </a:r>
            <a:r>
              <a:rPr lang="fr-FR" sz="1800" dirty="0" smtClean="0"/>
              <a:t> </a:t>
            </a:r>
            <a:r>
              <a:rPr lang="fr-FR" sz="1800" dirty="0" err="1"/>
              <a:t>degli</a:t>
            </a:r>
            <a:r>
              <a:rPr lang="fr-FR" sz="1800" dirty="0"/>
              <a:t> </a:t>
            </a:r>
            <a:r>
              <a:rPr lang="fr-FR" sz="1800" dirty="0" err="1"/>
              <a:t>alimenti</a:t>
            </a:r>
            <a:r>
              <a:rPr lang="fr-FR" sz="1800" dirty="0"/>
              <a:t> </a:t>
            </a:r>
            <a:r>
              <a:rPr lang="fr-FR" sz="1800" dirty="0" err="1" smtClean="0"/>
              <a:t>sul</a:t>
            </a:r>
            <a:r>
              <a:rPr lang="fr-FR" sz="1800" dirty="0" smtClean="0"/>
              <a:t> </a:t>
            </a:r>
            <a:r>
              <a:rPr lang="fr-FR" sz="1800" dirty="0"/>
              <a:t>corpo)</a:t>
            </a:r>
          </a:p>
        </p:txBody>
      </p:sp>
    </p:spTree>
    <p:extLst>
      <p:ext uri="{BB962C8B-B14F-4D97-AF65-F5344CB8AC3E}">
        <p14:creationId xmlns:p14="http://schemas.microsoft.com/office/powerpoint/2010/main" val="2534984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retaurant_iniation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3810000" cy="1428750"/>
          </a:xfrm>
          <a:prstGeom prst="rect">
            <a:avLst/>
          </a:prstGeom>
        </p:spPr>
      </p:pic>
      <p:pic>
        <p:nvPicPr>
          <p:cNvPr id="5" name="Image 4" descr="retaurant_iniation_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780928"/>
            <a:ext cx="3810000" cy="1428750"/>
          </a:xfrm>
          <a:prstGeom prst="rect">
            <a:avLst/>
          </a:prstGeom>
        </p:spPr>
      </p:pic>
      <p:pic>
        <p:nvPicPr>
          <p:cNvPr id="7" name="Image 6" descr="318721_15729718_460x3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149080"/>
            <a:ext cx="3515521" cy="233858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691680" y="1196752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Permette di </a:t>
            </a:r>
            <a:r>
              <a:rPr lang="fr-FR" sz="2400" dirty="0" err="1" smtClean="0"/>
              <a:t>vedere</a:t>
            </a:r>
            <a:r>
              <a:rPr lang="fr-FR" sz="2400" dirty="0" smtClean="0"/>
              <a:t> i </a:t>
            </a:r>
            <a:r>
              <a:rPr lang="fr-FR" sz="2400" dirty="0" err="1" smtClean="0"/>
              <a:t>differenti</a:t>
            </a:r>
            <a:r>
              <a:rPr lang="fr-FR" sz="2400" dirty="0" smtClean="0"/>
              <a:t> </a:t>
            </a:r>
            <a:r>
              <a:rPr lang="fr-FR" sz="2400" dirty="0" err="1" smtClean="0"/>
              <a:t>metodi</a:t>
            </a:r>
            <a:r>
              <a:rPr lang="fr-FR" sz="2400" dirty="0" smtClean="0"/>
              <a:t> </a:t>
            </a:r>
            <a:r>
              <a:rPr lang="fr-FR" sz="2400" dirty="0" err="1" smtClean="0"/>
              <a:t>tradizionali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4932040" y="1988840"/>
            <a:ext cx="3655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tagliare</a:t>
            </a:r>
            <a:r>
              <a:rPr lang="fr-FR" sz="2800" dirty="0" smtClean="0"/>
              <a:t> carne, </a:t>
            </a:r>
            <a:r>
              <a:rPr lang="fr-FR" sz="2800" dirty="0" err="1" smtClean="0"/>
              <a:t>legumi</a:t>
            </a:r>
            <a:r>
              <a:rPr lang="fr-FR" sz="2800" dirty="0" smtClean="0"/>
              <a:t>… </a:t>
            </a:r>
            <a:endParaRPr lang="fr-FR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827584" y="3212977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le </a:t>
            </a:r>
            <a:r>
              <a:rPr lang="fr-FR" sz="2800" dirty="0" err="1" smtClean="0"/>
              <a:t>cotture</a:t>
            </a:r>
            <a:r>
              <a:rPr lang="fr-FR" sz="2800" dirty="0" smtClean="0"/>
              <a:t> di carne, salsa…</a:t>
            </a:r>
            <a:endParaRPr lang="fr-FR" sz="2800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3635896" y="364502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4211960" y="213285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4211961" y="4581128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apprendere</a:t>
            </a:r>
            <a:r>
              <a:rPr lang="fr-FR" sz="2400" dirty="0" smtClean="0"/>
              <a:t> </a:t>
            </a:r>
            <a:r>
              <a:rPr lang="fr-FR" sz="2400" dirty="0" err="1" smtClean="0"/>
              <a:t>perfettamente</a:t>
            </a:r>
            <a:r>
              <a:rPr lang="fr-FR" sz="2400" dirty="0" smtClean="0"/>
              <a:t> a </a:t>
            </a:r>
            <a:r>
              <a:rPr lang="fr-FR" sz="2400" dirty="0" err="1" smtClean="0"/>
              <a:t>fare</a:t>
            </a:r>
            <a:r>
              <a:rPr lang="fr-FR" sz="2400" dirty="0" smtClean="0"/>
              <a:t> </a:t>
            </a:r>
            <a:r>
              <a:rPr lang="fr-FR" sz="2400" dirty="0" err="1" smtClean="0"/>
              <a:t>piatti</a:t>
            </a:r>
            <a:r>
              <a:rPr lang="fr-FR" sz="2400" dirty="0" smtClean="0"/>
              <a:t>  di base : risotto, </a:t>
            </a:r>
            <a:r>
              <a:rPr lang="fr-FR" sz="2400" dirty="0" err="1" smtClean="0"/>
              <a:t>purea</a:t>
            </a:r>
            <a:r>
              <a:rPr lang="fr-FR" sz="2400" dirty="0" smtClean="0"/>
              <a:t>, </a:t>
            </a:r>
            <a:r>
              <a:rPr lang="fr-FR" sz="2400" dirty="0" err="1" smtClean="0"/>
              <a:t>ragu</a:t>
            </a:r>
            <a:endParaRPr lang="fr-FR" sz="2400" dirty="0"/>
          </a:p>
          <a:p>
            <a:r>
              <a:rPr lang="fr-FR" sz="2400" dirty="0" smtClean="0"/>
              <a:t>Ma anche </a:t>
            </a:r>
            <a:r>
              <a:rPr lang="fr-FR" sz="2400" dirty="0" smtClean="0"/>
              <a:t>tutti i tipi </a:t>
            </a:r>
            <a:r>
              <a:rPr lang="fr-FR" sz="2400" dirty="0" smtClean="0"/>
              <a:t>di dolce con </a:t>
            </a:r>
            <a:r>
              <a:rPr lang="fr-FR" sz="2400" dirty="0" err="1" smtClean="0"/>
              <a:t>genoise</a:t>
            </a:r>
            <a:r>
              <a:rPr lang="fr-FR" sz="2400" dirty="0" smtClean="0"/>
              <a:t>, </a:t>
            </a:r>
            <a:r>
              <a:rPr lang="fr-FR" sz="2400" dirty="0" smtClean="0"/>
              <a:t>panna </a:t>
            </a:r>
            <a:r>
              <a:rPr lang="fr-FR" sz="2400" dirty="0" err="1" smtClean="0"/>
              <a:t>montata</a:t>
            </a:r>
            <a:r>
              <a:rPr lang="fr-FR" sz="2400" dirty="0" smtClean="0"/>
              <a:t>, </a:t>
            </a:r>
            <a:r>
              <a:rPr lang="fr-FR" sz="2400" dirty="0" err="1" smtClean="0"/>
              <a:t>torte</a:t>
            </a:r>
            <a:r>
              <a:rPr lang="fr-FR" sz="2400" dirty="0" smtClean="0"/>
              <a:t>…</a:t>
            </a:r>
            <a:endParaRPr lang="fr-FR" sz="2400" dirty="0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95090" y="94050"/>
            <a:ext cx="8229600" cy="110270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TP </a:t>
            </a:r>
            <a:r>
              <a:rPr lang="it-IT" dirty="0" smtClean="0">
                <a:solidFill>
                  <a:srgbClr val="FF0000"/>
                </a:solidFill>
              </a:rPr>
              <a:t>cucina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278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2318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C0504D"/>
                </a:solidFill>
              </a:rPr>
              <a:t>TP</a:t>
            </a:r>
            <a:r>
              <a:rPr lang="fr-FR" sz="3200" dirty="0" smtClean="0"/>
              <a:t> </a:t>
            </a:r>
            <a:r>
              <a:rPr lang="fr-FR" sz="3200" dirty="0" err="1" smtClean="0">
                <a:solidFill>
                  <a:schemeClr val="accent2"/>
                </a:solidFill>
              </a:rPr>
              <a:t>servizio</a:t>
            </a:r>
            <a:endParaRPr lang="fr-FR" sz="3200" dirty="0">
              <a:solidFill>
                <a:schemeClr val="accent2"/>
              </a:solidFill>
            </a:endParaRPr>
          </a:p>
        </p:txBody>
      </p:sp>
      <p:pic>
        <p:nvPicPr>
          <p:cNvPr id="8" name="Espace réservé du contenu 7" descr="resto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3824394" cy="2520280"/>
          </a:xfrm>
        </p:spPr>
      </p:pic>
      <p:sp>
        <p:nvSpPr>
          <p:cNvPr id="9" name="ZoneTexte 8"/>
          <p:cNvSpPr txBox="1"/>
          <p:nvPr/>
        </p:nvSpPr>
        <p:spPr>
          <a:xfrm>
            <a:off x="4427984" y="1412776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Ci sono 4 </a:t>
            </a:r>
            <a:r>
              <a:rPr lang="fr-FR" dirty="0" err="1" smtClean="0"/>
              <a:t>spazi</a:t>
            </a:r>
            <a:r>
              <a:rPr lang="fr-FR" dirty="0" smtClean="0"/>
              <a:t> </a:t>
            </a:r>
            <a:r>
              <a:rPr lang="fr-FR" dirty="0" err="1" smtClean="0"/>
              <a:t>diversi</a:t>
            </a:r>
            <a:r>
              <a:rPr lang="fr-FR" dirty="0" smtClean="0"/>
              <a:t> con circa10  </a:t>
            </a:r>
            <a:r>
              <a:rPr lang="fr-FR" dirty="0" err="1" smtClean="0"/>
              <a:t>tavoli</a:t>
            </a:r>
            <a:r>
              <a:rPr lang="fr-FR" dirty="0" smtClean="0"/>
              <a:t> e </a:t>
            </a:r>
            <a:r>
              <a:rPr lang="fr-FR" dirty="0" err="1" smtClean="0"/>
              <a:t>tavolini</a:t>
            </a:r>
            <a:r>
              <a:rPr lang="fr-FR" dirty="0" smtClean="0"/>
              <a:t> </a:t>
            </a:r>
            <a:r>
              <a:rPr lang="fr-FR" dirty="0" smtClean="0"/>
              <a:t>per </a:t>
            </a:r>
            <a:r>
              <a:rPr lang="fr-FR" dirty="0" err="1" smtClean="0"/>
              <a:t>imparare</a:t>
            </a:r>
            <a:r>
              <a:rPr lang="fr-FR" dirty="0" smtClean="0"/>
              <a:t> a </a:t>
            </a:r>
            <a:r>
              <a:rPr lang="fr-FR" dirty="0" err="1" smtClean="0"/>
              <a:t>fare</a:t>
            </a:r>
            <a:r>
              <a:rPr lang="fr-FR" dirty="0" smtClean="0"/>
              <a:t> un </a:t>
            </a:r>
            <a:r>
              <a:rPr lang="fr-FR" dirty="0" err="1" smtClean="0"/>
              <a:t>servizio</a:t>
            </a:r>
            <a:r>
              <a:rPr lang="fr-FR" dirty="0" smtClean="0"/>
              <a:t> come per </a:t>
            </a:r>
            <a:r>
              <a:rPr lang="fr-FR" dirty="0" err="1" smtClean="0"/>
              <a:t>esempio</a:t>
            </a:r>
            <a:r>
              <a:rPr lang="fr-FR" dirty="0" smtClean="0"/>
              <a:t> </a:t>
            </a:r>
            <a:r>
              <a:rPr lang="fr-FR" dirty="0" err="1" smtClean="0"/>
              <a:t>negli</a:t>
            </a:r>
            <a:r>
              <a:rPr lang="fr-FR" dirty="0" smtClean="0"/>
              <a:t> </a:t>
            </a:r>
            <a:r>
              <a:rPr lang="fr-FR" dirty="0" err="1" smtClean="0"/>
              <a:t>alberghi</a:t>
            </a:r>
            <a:r>
              <a:rPr lang="fr-FR" dirty="0" smtClean="0"/>
              <a:t> 4, 5 </a:t>
            </a:r>
            <a:r>
              <a:rPr lang="fr-FR" dirty="0" err="1" smtClean="0"/>
              <a:t>stelle</a:t>
            </a:r>
            <a:endParaRPr lang="fr-FR" dirty="0"/>
          </a:p>
        </p:txBody>
      </p:sp>
      <p:pic>
        <p:nvPicPr>
          <p:cNvPr id="5" name="Image 4" descr="flamb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708920"/>
            <a:ext cx="3187055" cy="2387215"/>
          </a:xfrm>
          <a:prstGeom prst="rect">
            <a:avLst/>
          </a:prstGeom>
        </p:spPr>
      </p:pic>
      <p:pic>
        <p:nvPicPr>
          <p:cNvPr id="6" name="Image 5" descr="service decou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293096"/>
            <a:ext cx="3240360" cy="237461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29000" y="3789040"/>
            <a:ext cx="5370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Durante </a:t>
            </a:r>
            <a:r>
              <a:rPr lang="fr-FR" dirty="0" smtClean="0"/>
              <a:t>un </a:t>
            </a:r>
            <a:r>
              <a:rPr lang="fr-FR" dirty="0" err="1" smtClean="0"/>
              <a:t>servizio</a:t>
            </a:r>
            <a:r>
              <a:rPr lang="fr-FR" dirty="0" smtClean="0"/>
              <a:t>, si </a:t>
            </a:r>
            <a:r>
              <a:rPr lang="fr-FR" dirty="0" err="1" smtClean="0"/>
              <a:t>apprende</a:t>
            </a:r>
            <a:r>
              <a:rPr lang="fr-FR" dirty="0" smtClean="0"/>
              <a:t> a </a:t>
            </a:r>
            <a:r>
              <a:rPr lang="fr-FR" dirty="0" err="1" smtClean="0"/>
              <a:t>fare</a:t>
            </a:r>
            <a:r>
              <a:rPr lang="fr-FR" dirty="0" smtClean="0"/>
              <a:t> un « flambage »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635896" y="5229200"/>
            <a:ext cx="5068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 anche a </a:t>
            </a:r>
            <a:r>
              <a:rPr lang="fr-FR" dirty="0" err="1" smtClean="0"/>
              <a:t>tagliare</a:t>
            </a:r>
            <a:r>
              <a:rPr lang="fr-FR" dirty="0" smtClean="0"/>
              <a:t> la carne, la </a:t>
            </a:r>
            <a:r>
              <a:rPr lang="fr-FR" dirty="0" err="1" smtClean="0"/>
              <a:t>frutta</a:t>
            </a:r>
            <a:r>
              <a:rPr lang="fr-FR" dirty="0" smtClean="0"/>
              <a:t>, il </a:t>
            </a:r>
            <a:r>
              <a:rPr lang="fr-FR" dirty="0" err="1" smtClean="0"/>
              <a:t>formaggio</a:t>
            </a:r>
            <a:r>
              <a:rPr lang="fr-FR" dirty="0" smtClean="0"/>
              <a:t>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8639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91354"/>
            <a:ext cx="8229600" cy="558211"/>
          </a:xfrm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C0504D"/>
                </a:solidFill>
              </a:rPr>
              <a:t>Prima </a:t>
            </a:r>
            <a:r>
              <a:rPr lang="fr-FR" sz="3600" dirty="0" err="1" smtClean="0">
                <a:solidFill>
                  <a:srgbClr val="C0504D"/>
                </a:solidFill>
              </a:rPr>
              <a:t>del</a:t>
            </a:r>
            <a:r>
              <a:rPr lang="fr-FR" sz="3600" dirty="0" smtClean="0">
                <a:solidFill>
                  <a:srgbClr val="C0504D"/>
                </a:solidFill>
              </a:rPr>
              <a:t> </a:t>
            </a:r>
            <a:r>
              <a:rPr lang="fr-FR" sz="3600" dirty="0" err="1" smtClean="0">
                <a:solidFill>
                  <a:srgbClr val="C0504D"/>
                </a:solidFill>
              </a:rPr>
              <a:t>servizio</a:t>
            </a:r>
            <a:endParaRPr lang="fr-FR" sz="3600" dirty="0">
              <a:solidFill>
                <a:srgbClr val="C0504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49566"/>
            <a:ext cx="8229600" cy="5774038"/>
          </a:xfrm>
        </p:spPr>
        <p:txBody>
          <a:bodyPr/>
          <a:lstStyle/>
          <a:p>
            <a:pPr>
              <a:buNone/>
            </a:pPr>
            <a:r>
              <a:rPr lang="fr-FR" dirty="0" err="1" smtClean="0"/>
              <a:t>Apprendere</a:t>
            </a:r>
            <a:r>
              <a:rPr lang="fr-FR" dirty="0" smtClean="0"/>
              <a:t> a </a:t>
            </a:r>
            <a:r>
              <a:rPr lang="fr-FR" dirty="0" err="1" smtClean="0"/>
              <a:t>apparecchiare</a:t>
            </a:r>
            <a:r>
              <a:rPr lang="fr-FR" dirty="0" smtClean="0"/>
              <a:t> </a:t>
            </a:r>
            <a:r>
              <a:rPr lang="fr-FR" dirty="0" err="1" smtClean="0"/>
              <a:t>tavola</a:t>
            </a:r>
            <a:r>
              <a:rPr lang="fr-FR" dirty="0" smtClean="0"/>
              <a:t> </a:t>
            </a:r>
            <a:r>
              <a:rPr lang="fr-FR" dirty="0" err="1" smtClean="0"/>
              <a:t>correttamente</a:t>
            </a:r>
            <a:r>
              <a:rPr lang="fr-FR" dirty="0" smtClean="0"/>
              <a:t> a seconda dei </a:t>
            </a:r>
            <a:r>
              <a:rPr lang="fr-FR" dirty="0" err="1" smtClean="0"/>
              <a:t>piatti</a:t>
            </a:r>
            <a:r>
              <a:rPr lang="fr-FR" dirty="0" smtClean="0"/>
              <a:t> </a:t>
            </a:r>
            <a:r>
              <a:rPr lang="fr-FR" dirty="0" err="1" smtClean="0"/>
              <a:t>serviti</a:t>
            </a:r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6" name="Diagramme 5"/>
          <p:cNvGraphicFramePr/>
          <p:nvPr/>
        </p:nvGraphicFramePr>
        <p:xfrm>
          <a:off x="611560" y="2060848"/>
          <a:ext cx="8280920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779912" y="5517232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dirty="0" smtClean="0"/>
              <a:t>La </a:t>
            </a:r>
            <a:r>
              <a:rPr lang="fr-FR" dirty="0" err="1" smtClean="0"/>
              <a:t>distanza</a:t>
            </a:r>
            <a:r>
              <a:rPr lang="fr-FR" dirty="0" smtClean="0"/>
              <a:t> delle </a:t>
            </a:r>
            <a:r>
              <a:rPr lang="fr-FR" dirty="0" err="1" smtClean="0"/>
              <a:t>posate</a:t>
            </a:r>
            <a:r>
              <a:rPr lang="fr-FR" dirty="0" smtClean="0"/>
              <a:t> </a:t>
            </a:r>
            <a:r>
              <a:rPr lang="fr-FR" dirty="0" err="1" smtClean="0"/>
              <a:t>rispetto</a:t>
            </a:r>
            <a:r>
              <a:rPr lang="fr-FR" dirty="0" smtClean="0"/>
              <a:t> al </a:t>
            </a:r>
            <a:r>
              <a:rPr lang="fr-FR" dirty="0" err="1" smtClean="0"/>
              <a:t>piatto</a:t>
            </a:r>
            <a:r>
              <a:rPr lang="fr-FR" dirty="0" smtClean="0"/>
              <a:t> </a:t>
            </a: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971600" y="5877272"/>
            <a:ext cx="1924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dirty="0" smtClean="0"/>
              <a:t>Il </a:t>
            </a:r>
            <a:r>
              <a:rPr lang="fr-FR" dirty="0" err="1" smtClean="0"/>
              <a:t>servizio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pane</a:t>
            </a:r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916333" y="5661248"/>
            <a:ext cx="322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dirty="0" smtClean="0"/>
              <a:t>Si </a:t>
            </a:r>
            <a:r>
              <a:rPr lang="fr-FR" dirty="0" err="1" smtClean="0"/>
              <a:t>apprende</a:t>
            </a:r>
            <a:r>
              <a:rPr lang="fr-FR" dirty="0" smtClean="0"/>
              <a:t> a </a:t>
            </a:r>
            <a:r>
              <a:rPr lang="fr-FR" dirty="0" err="1" smtClean="0"/>
              <a:t>creare</a:t>
            </a:r>
            <a:r>
              <a:rPr lang="fr-FR" dirty="0" smtClean="0"/>
              <a:t> un accordo </a:t>
            </a:r>
            <a:r>
              <a:rPr lang="fr-FR" dirty="0" err="1" smtClean="0"/>
              <a:t>tra</a:t>
            </a:r>
            <a:r>
              <a:rPr lang="fr-FR" dirty="0" smtClean="0"/>
              <a:t> </a:t>
            </a:r>
            <a:r>
              <a:rPr lang="fr-FR" dirty="0" err="1" smtClean="0"/>
              <a:t>formaggi</a:t>
            </a:r>
            <a:r>
              <a:rPr lang="fr-FR" dirty="0" smtClean="0"/>
              <a:t> e </a:t>
            </a:r>
            <a:r>
              <a:rPr lang="fr-FR" dirty="0" err="1" smtClean="0"/>
              <a:t>vino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11" name="Image 10" descr="vin roug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52320" y="1916832"/>
            <a:ext cx="871537" cy="1309687"/>
          </a:xfrm>
          <a:prstGeom prst="rect">
            <a:avLst/>
          </a:prstGeom>
        </p:spPr>
      </p:pic>
      <p:pic>
        <p:nvPicPr>
          <p:cNvPr id="12" name="Image 11" descr="vin b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84168" y="1772816"/>
            <a:ext cx="1229434" cy="148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09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169</Words>
  <Application>Microsoft Macintosh PowerPoint</Application>
  <PresentationFormat>On-screen Show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La MAN La mise à niveau</vt:lpstr>
      <vt:lpstr>Presentazione della MAN</vt:lpstr>
      <vt:lpstr>Il BTS Hôtellerie Restauration</vt:lpstr>
      <vt:lpstr>Le materie</vt:lpstr>
      <vt:lpstr>TP cucina</vt:lpstr>
      <vt:lpstr>TP servizio</vt:lpstr>
      <vt:lpstr>Prima del servizio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MAN La mise à niveau</dc:title>
  <dc:creator>Sara</dc:creator>
  <cp:lastModifiedBy>Sara</cp:lastModifiedBy>
  <cp:revision>12</cp:revision>
  <dcterms:created xsi:type="dcterms:W3CDTF">2016-01-12T13:25:20Z</dcterms:created>
  <dcterms:modified xsi:type="dcterms:W3CDTF">2016-01-28T19:25:36Z</dcterms:modified>
</cp:coreProperties>
</file>